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300" r:id="rId2"/>
    <p:sldId id="256" r:id="rId3"/>
    <p:sldId id="257" r:id="rId4"/>
    <p:sldId id="259" r:id="rId5"/>
    <p:sldId id="261" r:id="rId6"/>
    <p:sldId id="302" r:id="rId7"/>
    <p:sldId id="262" r:id="rId8"/>
    <p:sldId id="303" r:id="rId9"/>
    <p:sldId id="263" r:id="rId10"/>
    <p:sldId id="264" r:id="rId11"/>
    <p:sldId id="265" r:id="rId12"/>
    <p:sldId id="268" r:id="rId13"/>
    <p:sldId id="270" r:id="rId14"/>
    <p:sldId id="271" r:id="rId15"/>
    <p:sldId id="272" r:id="rId16"/>
    <p:sldId id="273" r:id="rId17"/>
    <p:sldId id="275" r:id="rId18"/>
    <p:sldId id="276" r:id="rId19"/>
    <p:sldId id="290" r:id="rId20"/>
    <p:sldId id="295" r:id="rId21"/>
    <p:sldId id="297" r:id="rId22"/>
    <p:sldId id="29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974" y="2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芷芸 陳" userId="0e9c262365ae3346" providerId="LiveId" clId="{62A9DF03-B1AF-4F0F-B566-554D33432130}"/>
    <pc:docChg chg="undo custSel addSld delSld modSld">
      <pc:chgData name="芷芸 陳" userId="0e9c262365ae3346" providerId="LiveId" clId="{62A9DF03-B1AF-4F0F-B566-554D33432130}" dt="2023-09-26T16:00:37.817" v="268" actId="1035"/>
      <pc:docMkLst>
        <pc:docMk/>
      </pc:docMkLst>
      <pc:sldChg chg="addSp modSp mod">
        <pc:chgData name="芷芸 陳" userId="0e9c262365ae3346" providerId="LiveId" clId="{62A9DF03-B1AF-4F0F-B566-554D33432130}" dt="2023-09-26T15:54:29.177" v="103" actId="1076"/>
        <pc:sldMkLst>
          <pc:docMk/>
          <pc:sldMk cId="2782586038" sldId="256"/>
        </pc:sldMkLst>
        <pc:spChg chg="add mod">
          <ac:chgData name="芷芸 陳" userId="0e9c262365ae3346" providerId="LiveId" clId="{62A9DF03-B1AF-4F0F-B566-554D33432130}" dt="2023-09-26T15:54:23.979" v="101" actId="1076"/>
          <ac:spMkLst>
            <pc:docMk/>
            <pc:sldMk cId="2782586038" sldId="256"/>
            <ac:spMk id="10" creationId="{01E6D5E2-1D5D-8EE7-C5B1-4D472D92069E}"/>
          </ac:spMkLst>
        </pc:spChg>
        <pc:picChg chg="mod">
          <ac:chgData name="芷芸 陳" userId="0e9c262365ae3346" providerId="LiveId" clId="{62A9DF03-B1AF-4F0F-B566-554D33432130}" dt="2023-09-26T15:54:29.177" v="103" actId="1076"/>
          <ac:picMkLst>
            <pc:docMk/>
            <pc:sldMk cId="2782586038" sldId="256"/>
            <ac:picMk id="8" creationId="{D9205858-450F-2F4D-6F1A-B49BF4717028}"/>
          </ac:picMkLst>
        </pc:picChg>
      </pc:sldChg>
      <pc:sldChg chg="addSp delSp modSp mod">
        <pc:chgData name="芷芸 陳" userId="0e9c262365ae3346" providerId="LiveId" clId="{62A9DF03-B1AF-4F0F-B566-554D33432130}" dt="2023-09-26T15:55:28.604" v="119" actId="1076"/>
        <pc:sldMkLst>
          <pc:docMk/>
          <pc:sldMk cId="33575253" sldId="257"/>
        </pc:sldMkLst>
        <pc:spChg chg="add del mod">
          <ac:chgData name="芷芸 陳" userId="0e9c262365ae3346" providerId="LiveId" clId="{62A9DF03-B1AF-4F0F-B566-554D33432130}" dt="2023-09-26T15:55:10.376" v="113" actId="478"/>
          <ac:spMkLst>
            <pc:docMk/>
            <pc:sldMk cId="33575253" sldId="257"/>
            <ac:spMk id="8" creationId="{EFC1A04D-685A-55A1-C3D3-7A3A86C3DB35}"/>
          </ac:spMkLst>
        </pc:spChg>
        <pc:spChg chg="add mod">
          <ac:chgData name="芷芸 陳" userId="0e9c262365ae3346" providerId="LiveId" clId="{62A9DF03-B1AF-4F0F-B566-554D33432130}" dt="2023-09-26T15:55:07.996" v="112"/>
          <ac:spMkLst>
            <pc:docMk/>
            <pc:sldMk cId="33575253" sldId="257"/>
            <ac:spMk id="9" creationId="{60D895C4-37F6-FE58-DC91-812C9596CBBB}"/>
          </ac:spMkLst>
        </pc:spChg>
        <pc:picChg chg="del mod ord">
          <ac:chgData name="芷芸 陳" userId="0e9c262365ae3346" providerId="LiveId" clId="{62A9DF03-B1AF-4F0F-B566-554D33432130}" dt="2023-09-26T15:55:21.876" v="115" actId="478"/>
          <ac:picMkLst>
            <pc:docMk/>
            <pc:sldMk cId="33575253" sldId="257"/>
            <ac:picMk id="5" creationId="{D0B294E5-C456-6BD5-362F-798BC3A5BC7B}"/>
          </ac:picMkLst>
        </pc:picChg>
        <pc:picChg chg="mod">
          <ac:chgData name="芷芸 陳" userId="0e9c262365ae3346" providerId="LiveId" clId="{62A9DF03-B1AF-4F0F-B566-554D33432130}" dt="2023-09-26T15:55:28.604" v="119" actId="1076"/>
          <ac:picMkLst>
            <pc:docMk/>
            <pc:sldMk cId="33575253" sldId="257"/>
            <ac:picMk id="7" creationId="{20BAAD63-23D4-8C88-C9E8-00E10A46204E}"/>
          </ac:picMkLst>
        </pc:picChg>
      </pc:sldChg>
      <pc:sldChg chg="addSp delSp modSp mod">
        <pc:chgData name="芷芸 陳" userId="0e9c262365ae3346" providerId="LiveId" clId="{62A9DF03-B1AF-4F0F-B566-554D33432130}" dt="2023-09-26T15:55:47.858" v="127" actId="1076"/>
        <pc:sldMkLst>
          <pc:docMk/>
          <pc:sldMk cId="2835389487" sldId="259"/>
        </pc:sldMkLst>
        <pc:spChg chg="add del mod">
          <ac:chgData name="芷芸 陳" userId="0e9c262365ae3346" providerId="LiveId" clId="{62A9DF03-B1AF-4F0F-B566-554D33432130}" dt="2023-09-26T15:55:36.477" v="121" actId="478"/>
          <ac:spMkLst>
            <pc:docMk/>
            <pc:sldMk cId="2835389487" sldId="259"/>
            <ac:spMk id="7" creationId="{CCC96FBA-95B2-3421-54BE-C5ED20378598}"/>
          </ac:spMkLst>
        </pc:spChg>
        <pc:spChg chg="add mod">
          <ac:chgData name="芷芸 陳" userId="0e9c262365ae3346" providerId="LiveId" clId="{62A9DF03-B1AF-4F0F-B566-554D33432130}" dt="2023-09-26T15:55:33.205" v="120"/>
          <ac:spMkLst>
            <pc:docMk/>
            <pc:sldMk cId="2835389487" sldId="259"/>
            <ac:spMk id="8" creationId="{83730E43-FA02-CF0A-1C2D-349F52FB1519}"/>
          </ac:spMkLst>
        </pc:spChg>
        <pc:picChg chg="mod modCrop">
          <ac:chgData name="芷芸 陳" userId="0e9c262365ae3346" providerId="LiveId" clId="{62A9DF03-B1AF-4F0F-B566-554D33432130}" dt="2023-09-26T15:55:47.858" v="127" actId="1076"/>
          <ac:picMkLst>
            <pc:docMk/>
            <pc:sldMk cId="2835389487" sldId="259"/>
            <ac:picMk id="5" creationId="{76C28022-91D6-A6B4-982B-0EC26510F7EE}"/>
          </ac:picMkLst>
        </pc:picChg>
      </pc:sldChg>
      <pc:sldChg chg="addSp delSp modSp mod">
        <pc:chgData name="芷芸 陳" userId="0e9c262365ae3346" providerId="LiveId" clId="{62A9DF03-B1AF-4F0F-B566-554D33432130}" dt="2023-09-26T15:56:48.899" v="159" actId="1076"/>
        <pc:sldMkLst>
          <pc:docMk/>
          <pc:sldMk cId="3768681418" sldId="261"/>
        </pc:sldMkLst>
        <pc:spChg chg="mod">
          <ac:chgData name="芷芸 陳" userId="0e9c262365ae3346" providerId="LiveId" clId="{62A9DF03-B1AF-4F0F-B566-554D33432130}" dt="2023-09-26T15:56:24.358" v="131" actId="20577"/>
          <ac:spMkLst>
            <pc:docMk/>
            <pc:sldMk cId="3768681418" sldId="261"/>
            <ac:spMk id="6" creationId="{9C0EEA5A-8CD9-F5F3-3921-07928AEDAA6A}"/>
          </ac:spMkLst>
        </pc:spChg>
        <pc:spChg chg="add mod">
          <ac:chgData name="芷芸 陳" userId="0e9c262365ae3346" providerId="LiveId" clId="{62A9DF03-B1AF-4F0F-B566-554D33432130}" dt="2023-09-26T15:56:43.339" v="157" actId="1037"/>
          <ac:spMkLst>
            <pc:docMk/>
            <pc:sldMk cId="3768681418" sldId="261"/>
            <ac:spMk id="8" creationId="{A1B147F8-0ABF-D796-CD94-D7D6EB00A720}"/>
          </ac:spMkLst>
        </pc:spChg>
        <pc:picChg chg="mod">
          <ac:chgData name="芷芸 陳" userId="0e9c262365ae3346" providerId="LiveId" clId="{62A9DF03-B1AF-4F0F-B566-554D33432130}" dt="2023-09-26T15:56:48.899" v="159" actId="1076"/>
          <ac:picMkLst>
            <pc:docMk/>
            <pc:sldMk cId="3768681418" sldId="261"/>
            <ac:picMk id="5" creationId="{1BBC5E81-C4E2-B01C-CD35-3945377DA4B8}"/>
          </ac:picMkLst>
        </pc:picChg>
        <pc:picChg chg="del">
          <ac:chgData name="芷芸 陳" userId="0e9c262365ae3346" providerId="LiveId" clId="{62A9DF03-B1AF-4F0F-B566-554D33432130}" dt="2023-09-26T15:56:34.949" v="134" actId="478"/>
          <ac:picMkLst>
            <pc:docMk/>
            <pc:sldMk cId="3768681418" sldId="261"/>
            <ac:picMk id="7" creationId="{275E1ABA-5086-D72E-6D36-9340814DFE1F}"/>
          </ac:picMkLst>
        </pc:picChg>
      </pc:sldChg>
      <pc:sldChg chg="addSp delSp modSp mod">
        <pc:chgData name="芷芸 陳" userId="0e9c262365ae3346" providerId="LiveId" clId="{62A9DF03-B1AF-4F0F-B566-554D33432130}" dt="2023-09-26T15:57:39.942" v="193" actId="1076"/>
        <pc:sldMkLst>
          <pc:docMk/>
          <pc:sldMk cId="3393685701" sldId="262"/>
        </pc:sldMkLst>
        <pc:spChg chg="mod">
          <ac:chgData name="芷芸 陳" userId="0e9c262365ae3346" providerId="LiveId" clId="{62A9DF03-B1AF-4F0F-B566-554D33432130}" dt="2023-09-26T15:57:26.371" v="189" actId="20577"/>
          <ac:spMkLst>
            <pc:docMk/>
            <pc:sldMk cId="3393685701" sldId="262"/>
            <ac:spMk id="6" creationId="{2609E9B1-4A97-50D6-D7D8-DC3AEE520874}"/>
          </ac:spMkLst>
        </pc:spChg>
        <pc:spChg chg="add mod">
          <ac:chgData name="芷芸 陳" userId="0e9c262365ae3346" providerId="LiveId" clId="{62A9DF03-B1AF-4F0F-B566-554D33432130}" dt="2023-09-26T15:57:27.969" v="190"/>
          <ac:spMkLst>
            <pc:docMk/>
            <pc:sldMk cId="3393685701" sldId="262"/>
            <ac:spMk id="9" creationId="{6865F41B-636E-4022-CCB7-3D092F1D4D19}"/>
          </ac:spMkLst>
        </pc:spChg>
        <pc:picChg chg="mod">
          <ac:chgData name="芷芸 陳" userId="0e9c262365ae3346" providerId="LiveId" clId="{62A9DF03-B1AF-4F0F-B566-554D33432130}" dt="2023-09-26T15:57:39.942" v="193" actId="1076"/>
          <ac:picMkLst>
            <pc:docMk/>
            <pc:sldMk cId="3393685701" sldId="262"/>
            <ac:picMk id="5" creationId="{052B9B8F-0F21-AAE5-5D97-998D2E4DEBF2}"/>
          </ac:picMkLst>
        </pc:picChg>
        <pc:picChg chg="del">
          <ac:chgData name="芷芸 陳" userId="0e9c262365ae3346" providerId="LiveId" clId="{62A9DF03-B1AF-4F0F-B566-554D33432130}" dt="2023-09-26T15:57:37.999" v="192" actId="478"/>
          <ac:picMkLst>
            <pc:docMk/>
            <pc:sldMk cId="3393685701" sldId="262"/>
            <ac:picMk id="7" creationId="{8D811AFA-A0BF-2A49-7598-3A71424D5641}"/>
          </ac:picMkLst>
        </pc:picChg>
      </pc:sldChg>
      <pc:sldChg chg="modSp mod">
        <pc:chgData name="芷芸 陳" userId="0e9c262365ae3346" providerId="LiveId" clId="{62A9DF03-B1AF-4F0F-B566-554D33432130}" dt="2023-09-26T16:00:17.120" v="232" actId="1036"/>
        <pc:sldMkLst>
          <pc:docMk/>
          <pc:sldMk cId="1909611565" sldId="264"/>
        </pc:sldMkLst>
        <pc:spChg chg="mod">
          <ac:chgData name="芷芸 陳" userId="0e9c262365ae3346" providerId="LiveId" clId="{62A9DF03-B1AF-4F0F-B566-554D33432130}" dt="2023-09-26T16:00:17.120" v="232" actId="1036"/>
          <ac:spMkLst>
            <pc:docMk/>
            <pc:sldMk cId="1909611565" sldId="264"/>
            <ac:spMk id="6" creationId="{7AE38DF4-BFCA-EA64-CD6E-1C246E557795}"/>
          </ac:spMkLst>
        </pc:spChg>
      </pc:sldChg>
      <pc:sldChg chg="modSp mod">
        <pc:chgData name="芷芸 陳" userId="0e9c262365ae3346" providerId="LiveId" clId="{62A9DF03-B1AF-4F0F-B566-554D33432130}" dt="2023-09-26T16:00:23.319" v="248" actId="1035"/>
        <pc:sldMkLst>
          <pc:docMk/>
          <pc:sldMk cId="1002289214" sldId="265"/>
        </pc:sldMkLst>
        <pc:spChg chg="mod">
          <ac:chgData name="芷芸 陳" userId="0e9c262365ae3346" providerId="LiveId" clId="{62A9DF03-B1AF-4F0F-B566-554D33432130}" dt="2023-09-26T16:00:23.319" v="248" actId="1035"/>
          <ac:spMkLst>
            <pc:docMk/>
            <pc:sldMk cId="1002289214" sldId="265"/>
            <ac:spMk id="7" creationId="{8A042914-694F-DF52-33C4-E61A404FC606}"/>
          </ac:spMkLst>
        </pc:spChg>
        <pc:picChg chg="mod">
          <ac:chgData name="芷芸 陳" userId="0e9c262365ae3346" providerId="LiveId" clId="{62A9DF03-B1AF-4F0F-B566-554D33432130}" dt="2023-09-26T16:00:00.951" v="220" actId="1076"/>
          <ac:picMkLst>
            <pc:docMk/>
            <pc:sldMk cId="1002289214" sldId="265"/>
            <ac:picMk id="5" creationId="{33F2207D-299E-F73D-754A-1CA7AD8A1CFA}"/>
          </ac:picMkLst>
        </pc:picChg>
        <pc:picChg chg="mod">
          <ac:chgData name="芷芸 陳" userId="0e9c262365ae3346" providerId="LiveId" clId="{62A9DF03-B1AF-4F0F-B566-554D33432130}" dt="2023-09-26T16:00:05.899" v="222" actId="14100"/>
          <ac:picMkLst>
            <pc:docMk/>
            <pc:sldMk cId="1002289214" sldId="265"/>
            <ac:picMk id="6" creationId="{8EB86DFB-0DED-BA66-1960-E87CE5AF48D1}"/>
          </ac:picMkLst>
        </pc:picChg>
      </pc:sldChg>
      <pc:sldChg chg="modSp mod">
        <pc:chgData name="芷芸 陳" userId="0e9c262365ae3346" providerId="LiveId" clId="{62A9DF03-B1AF-4F0F-B566-554D33432130}" dt="2023-09-26T16:00:30.659" v="261" actId="1036"/>
        <pc:sldMkLst>
          <pc:docMk/>
          <pc:sldMk cId="834905120" sldId="270"/>
        </pc:sldMkLst>
        <pc:spChg chg="mod">
          <ac:chgData name="芷芸 陳" userId="0e9c262365ae3346" providerId="LiveId" clId="{62A9DF03-B1AF-4F0F-B566-554D33432130}" dt="2023-09-26T16:00:30.659" v="261" actId="1036"/>
          <ac:spMkLst>
            <pc:docMk/>
            <pc:sldMk cId="834905120" sldId="270"/>
            <ac:spMk id="6" creationId="{5AAD07B3-E5A4-D316-BDF6-0E1182899B62}"/>
          </ac:spMkLst>
        </pc:spChg>
      </pc:sldChg>
      <pc:sldChg chg="modSp mod">
        <pc:chgData name="芷芸 陳" userId="0e9c262365ae3346" providerId="LiveId" clId="{62A9DF03-B1AF-4F0F-B566-554D33432130}" dt="2023-09-26T16:00:37.817" v="268" actId="1035"/>
        <pc:sldMkLst>
          <pc:docMk/>
          <pc:sldMk cId="350971720" sldId="273"/>
        </pc:sldMkLst>
        <pc:spChg chg="mod">
          <ac:chgData name="芷芸 陳" userId="0e9c262365ae3346" providerId="LiveId" clId="{62A9DF03-B1AF-4F0F-B566-554D33432130}" dt="2023-09-26T16:00:37.817" v="268" actId="1035"/>
          <ac:spMkLst>
            <pc:docMk/>
            <pc:sldMk cId="350971720" sldId="273"/>
            <ac:spMk id="7" creationId="{B1690731-67AA-C90B-D55E-02CB3EC949C2}"/>
          </ac:spMkLst>
        </pc:spChg>
      </pc:sldChg>
      <pc:sldChg chg="del">
        <pc:chgData name="芷芸 陳" userId="0e9c262365ae3346" providerId="LiveId" clId="{62A9DF03-B1AF-4F0F-B566-554D33432130}" dt="2023-09-26T15:59:32.841" v="214" actId="47"/>
        <pc:sldMkLst>
          <pc:docMk/>
          <pc:sldMk cId="898091067" sldId="274"/>
        </pc:sldMkLst>
      </pc:sldChg>
      <pc:sldChg chg="modSp mod">
        <pc:chgData name="芷芸 陳" userId="0e9c262365ae3346" providerId="LiveId" clId="{62A9DF03-B1AF-4F0F-B566-554D33432130}" dt="2023-09-26T15:58:41.689" v="196" actId="1076"/>
        <pc:sldMkLst>
          <pc:docMk/>
          <pc:sldMk cId="1743731893" sldId="275"/>
        </pc:sldMkLst>
        <pc:spChg chg="mod">
          <ac:chgData name="芷芸 陳" userId="0e9c262365ae3346" providerId="LiveId" clId="{62A9DF03-B1AF-4F0F-B566-554D33432130}" dt="2023-09-26T15:58:41.689" v="196" actId="1076"/>
          <ac:spMkLst>
            <pc:docMk/>
            <pc:sldMk cId="1743731893" sldId="275"/>
            <ac:spMk id="6" creationId="{888AB563-41C2-CED5-55F4-35E5522F2AD3}"/>
          </ac:spMkLst>
        </pc:spChg>
      </pc:sldChg>
      <pc:sldChg chg="modSp mod">
        <pc:chgData name="芷芸 陳" userId="0e9c262365ae3346" providerId="LiveId" clId="{62A9DF03-B1AF-4F0F-B566-554D33432130}" dt="2023-09-26T15:58:56.891" v="198" actId="20577"/>
        <pc:sldMkLst>
          <pc:docMk/>
          <pc:sldMk cId="635532408" sldId="276"/>
        </pc:sldMkLst>
        <pc:spChg chg="mod">
          <ac:chgData name="芷芸 陳" userId="0e9c262365ae3346" providerId="LiveId" clId="{62A9DF03-B1AF-4F0F-B566-554D33432130}" dt="2023-09-26T15:58:56.891" v="198" actId="20577"/>
          <ac:spMkLst>
            <pc:docMk/>
            <pc:sldMk cId="635532408" sldId="276"/>
            <ac:spMk id="7" creationId="{A9E4277A-0E70-F0DC-F74A-771FBDC22FBB}"/>
          </ac:spMkLst>
        </pc:spChg>
      </pc:sldChg>
      <pc:sldChg chg="del">
        <pc:chgData name="芷芸 陳" userId="0e9c262365ae3346" providerId="LiveId" clId="{62A9DF03-B1AF-4F0F-B566-554D33432130}" dt="2023-09-26T15:59:22.070" v="202" actId="47"/>
        <pc:sldMkLst>
          <pc:docMk/>
          <pc:sldMk cId="2923362303" sldId="278"/>
        </pc:sldMkLst>
      </pc:sldChg>
      <pc:sldChg chg="del">
        <pc:chgData name="芷芸 陳" userId="0e9c262365ae3346" providerId="LiveId" clId="{62A9DF03-B1AF-4F0F-B566-554D33432130}" dt="2023-09-26T15:59:23.464" v="203" actId="47"/>
        <pc:sldMkLst>
          <pc:docMk/>
          <pc:sldMk cId="3910192922" sldId="279"/>
        </pc:sldMkLst>
      </pc:sldChg>
      <pc:sldChg chg="del">
        <pc:chgData name="芷芸 陳" userId="0e9c262365ae3346" providerId="LiveId" clId="{62A9DF03-B1AF-4F0F-B566-554D33432130}" dt="2023-09-26T15:59:23.981" v="204" actId="47"/>
        <pc:sldMkLst>
          <pc:docMk/>
          <pc:sldMk cId="391868543" sldId="280"/>
        </pc:sldMkLst>
      </pc:sldChg>
      <pc:sldChg chg="del">
        <pc:chgData name="芷芸 陳" userId="0e9c262365ae3346" providerId="LiveId" clId="{62A9DF03-B1AF-4F0F-B566-554D33432130}" dt="2023-09-26T15:59:24.413" v="205" actId="47"/>
        <pc:sldMkLst>
          <pc:docMk/>
          <pc:sldMk cId="1356852473" sldId="281"/>
        </pc:sldMkLst>
      </pc:sldChg>
      <pc:sldChg chg="del">
        <pc:chgData name="芷芸 陳" userId="0e9c262365ae3346" providerId="LiveId" clId="{62A9DF03-B1AF-4F0F-B566-554D33432130}" dt="2023-09-26T15:59:24.839" v="206" actId="47"/>
        <pc:sldMkLst>
          <pc:docMk/>
          <pc:sldMk cId="217093202" sldId="282"/>
        </pc:sldMkLst>
      </pc:sldChg>
      <pc:sldChg chg="del">
        <pc:chgData name="芷芸 陳" userId="0e9c262365ae3346" providerId="LiveId" clId="{62A9DF03-B1AF-4F0F-B566-554D33432130}" dt="2023-09-26T15:59:25.320" v="207" actId="47"/>
        <pc:sldMkLst>
          <pc:docMk/>
          <pc:sldMk cId="2590070900" sldId="283"/>
        </pc:sldMkLst>
      </pc:sldChg>
      <pc:sldChg chg="del">
        <pc:chgData name="芷芸 陳" userId="0e9c262365ae3346" providerId="LiveId" clId="{62A9DF03-B1AF-4F0F-B566-554D33432130}" dt="2023-09-26T15:59:25.781" v="208" actId="47"/>
        <pc:sldMkLst>
          <pc:docMk/>
          <pc:sldMk cId="3564650278" sldId="284"/>
        </pc:sldMkLst>
      </pc:sldChg>
      <pc:sldChg chg="del">
        <pc:chgData name="芷芸 陳" userId="0e9c262365ae3346" providerId="LiveId" clId="{62A9DF03-B1AF-4F0F-B566-554D33432130}" dt="2023-09-26T15:59:26.271" v="209" actId="47"/>
        <pc:sldMkLst>
          <pc:docMk/>
          <pc:sldMk cId="3170229982" sldId="285"/>
        </pc:sldMkLst>
      </pc:sldChg>
      <pc:sldChg chg="del">
        <pc:chgData name="芷芸 陳" userId="0e9c262365ae3346" providerId="LiveId" clId="{62A9DF03-B1AF-4F0F-B566-554D33432130}" dt="2023-09-26T15:59:26.676" v="210" actId="47"/>
        <pc:sldMkLst>
          <pc:docMk/>
          <pc:sldMk cId="221299741" sldId="286"/>
        </pc:sldMkLst>
      </pc:sldChg>
      <pc:sldChg chg="del">
        <pc:chgData name="芷芸 陳" userId="0e9c262365ae3346" providerId="LiveId" clId="{62A9DF03-B1AF-4F0F-B566-554D33432130}" dt="2023-09-26T15:59:27.951" v="211" actId="47"/>
        <pc:sldMkLst>
          <pc:docMk/>
          <pc:sldMk cId="2089471629" sldId="287"/>
        </pc:sldMkLst>
      </pc:sldChg>
      <pc:sldChg chg="del">
        <pc:chgData name="芷芸 陳" userId="0e9c262365ae3346" providerId="LiveId" clId="{62A9DF03-B1AF-4F0F-B566-554D33432130}" dt="2023-09-26T15:59:28.421" v="212" actId="47"/>
        <pc:sldMkLst>
          <pc:docMk/>
          <pc:sldMk cId="1144172618" sldId="288"/>
        </pc:sldMkLst>
      </pc:sldChg>
      <pc:sldChg chg="del">
        <pc:chgData name="芷芸 陳" userId="0e9c262365ae3346" providerId="LiveId" clId="{62A9DF03-B1AF-4F0F-B566-554D33432130}" dt="2023-09-26T15:59:06.289" v="199" actId="47"/>
        <pc:sldMkLst>
          <pc:docMk/>
          <pc:sldMk cId="2044690136" sldId="292"/>
        </pc:sldMkLst>
      </pc:sldChg>
      <pc:sldChg chg="del">
        <pc:chgData name="芷芸 陳" userId="0e9c262365ae3346" providerId="LiveId" clId="{62A9DF03-B1AF-4F0F-B566-554D33432130}" dt="2023-09-26T15:59:07.739" v="200" actId="47"/>
        <pc:sldMkLst>
          <pc:docMk/>
          <pc:sldMk cId="332607029" sldId="293"/>
        </pc:sldMkLst>
      </pc:sldChg>
      <pc:sldChg chg="del">
        <pc:chgData name="芷芸 陳" userId="0e9c262365ae3346" providerId="LiveId" clId="{62A9DF03-B1AF-4F0F-B566-554D33432130}" dt="2023-09-26T15:59:08.993" v="201" actId="47"/>
        <pc:sldMkLst>
          <pc:docMk/>
          <pc:sldMk cId="4142688218" sldId="294"/>
        </pc:sldMkLst>
      </pc:sldChg>
      <pc:sldChg chg="new del">
        <pc:chgData name="芷芸 陳" userId="0e9c262365ae3346" providerId="LiveId" clId="{62A9DF03-B1AF-4F0F-B566-554D33432130}" dt="2023-09-26T15:59:29.499" v="213" actId="47"/>
        <pc:sldMkLst>
          <pc:docMk/>
          <pc:sldMk cId="1548691909" sldId="301"/>
        </pc:sldMkLst>
      </pc:sldChg>
      <pc:sldChg chg="addSp delSp modSp new del mod">
        <pc:chgData name="芷芸 陳" userId="0e9c262365ae3346" providerId="LiveId" clId="{62A9DF03-B1AF-4F0F-B566-554D33432130}" dt="2023-09-26T15:51:07.003" v="55" actId="47"/>
        <pc:sldMkLst>
          <pc:docMk/>
          <pc:sldMk cId="2715223414" sldId="302"/>
        </pc:sldMkLst>
        <pc:spChg chg="del">
          <ac:chgData name="芷芸 陳" userId="0e9c262365ae3346" providerId="LiveId" clId="{62A9DF03-B1AF-4F0F-B566-554D33432130}" dt="2023-09-26T14:57:42.202" v="28"/>
          <ac:spMkLst>
            <pc:docMk/>
            <pc:sldMk cId="2715223414" sldId="302"/>
            <ac:spMk id="3" creationId="{2CF3867C-2DCB-0526-7608-562FAA42EFA5}"/>
          </ac:spMkLst>
        </pc:spChg>
        <pc:spChg chg="add mod">
          <ac:chgData name="芷芸 陳" userId="0e9c262365ae3346" providerId="LiveId" clId="{62A9DF03-B1AF-4F0F-B566-554D33432130}" dt="2023-09-26T14:56:47.981" v="19" actId="164"/>
          <ac:spMkLst>
            <pc:docMk/>
            <pc:sldMk cId="2715223414" sldId="302"/>
            <ac:spMk id="5" creationId="{F645D3FC-7646-1DB8-E074-C2FAB36A8E48}"/>
          </ac:spMkLst>
        </pc:spChg>
        <pc:spChg chg="add mod">
          <ac:chgData name="芷芸 陳" userId="0e9c262365ae3346" providerId="LiveId" clId="{62A9DF03-B1AF-4F0F-B566-554D33432130}" dt="2023-09-26T14:57:52.586" v="35" actId="1076"/>
          <ac:spMkLst>
            <pc:docMk/>
            <pc:sldMk cId="2715223414" sldId="302"/>
            <ac:spMk id="10" creationId="{DE915FC5-6557-8817-CE6C-4CA808931670}"/>
          </ac:spMkLst>
        </pc:spChg>
        <pc:spChg chg="add mod">
          <ac:chgData name="芷芸 陳" userId="0e9c262365ae3346" providerId="LiveId" clId="{62A9DF03-B1AF-4F0F-B566-554D33432130}" dt="2023-09-26T14:59:09.905" v="50" actId="164"/>
          <ac:spMkLst>
            <pc:docMk/>
            <pc:sldMk cId="2715223414" sldId="302"/>
            <ac:spMk id="11" creationId="{C21D9BB8-39F7-A2ED-44C5-C0C243F39BCF}"/>
          </ac:spMkLst>
        </pc:spChg>
        <pc:spChg chg="add del mod">
          <ac:chgData name="芷芸 陳" userId="0e9c262365ae3346" providerId="LiveId" clId="{62A9DF03-B1AF-4F0F-B566-554D33432130}" dt="2023-09-26T14:58:26.227" v="45" actId="478"/>
          <ac:spMkLst>
            <pc:docMk/>
            <pc:sldMk cId="2715223414" sldId="302"/>
            <ac:spMk id="12" creationId="{8C13FB80-A3FA-5988-34B3-D5CFAA86AB1C}"/>
          </ac:spMkLst>
        </pc:spChg>
        <pc:spChg chg="add mod">
          <ac:chgData name="芷芸 陳" userId="0e9c262365ae3346" providerId="LiveId" clId="{62A9DF03-B1AF-4F0F-B566-554D33432130}" dt="2023-09-26T14:59:09.905" v="50" actId="164"/>
          <ac:spMkLst>
            <pc:docMk/>
            <pc:sldMk cId="2715223414" sldId="302"/>
            <ac:spMk id="13" creationId="{B7C4DE1F-6A7A-D560-20F6-57C852003BD0}"/>
          </ac:spMkLst>
        </pc:spChg>
        <pc:spChg chg="add mod">
          <ac:chgData name="芷芸 陳" userId="0e9c262365ae3346" providerId="LiveId" clId="{62A9DF03-B1AF-4F0F-B566-554D33432130}" dt="2023-09-26T15:00:11.043" v="54" actId="478"/>
          <ac:spMkLst>
            <pc:docMk/>
            <pc:sldMk cId="2715223414" sldId="302"/>
            <ac:spMk id="16" creationId="{D5D2B74F-5F06-AA18-93EC-9C4D1750608A}"/>
          </ac:spMkLst>
        </pc:spChg>
        <pc:grpChg chg="add del mod">
          <ac:chgData name="芷芸 陳" userId="0e9c262365ae3346" providerId="LiveId" clId="{62A9DF03-B1AF-4F0F-B566-554D33432130}" dt="2023-09-26T14:57:50.867" v="34" actId="478"/>
          <ac:grpSpMkLst>
            <pc:docMk/>
            <pc:sldMk cId="2715223414" sldId="302"/>
            <ac:grpSpMk id="6" creationId="{7111DEB3-D20C-CAEF-2CD6-540A91A9C681}"/>
          </ac:grpSpMkLst>
        </pc:grpChg>
        <pc:grpChg chg="add del mod ord">
          <ac:chgData name="芷芸 陳" userId="0e9c262365ae3346" providerId="LiveId" clId="{62A9DF03-B1AF-4F0F-B566-554D33432130}" dt="2023-09-26T15:00:11.043" v="54" actId="478"/>
          <ac:grpSpMkLst>
            <pc:docMk/>
            <pc:sldMk cId="2715223414" sldId="302"/>
            <ac:grpSpMk id="14" creationId="{63FB76F6-7C2B-02B1-56FE-C2C90C8DDAAA}"/>
          </ac:grpSpMkLst>
        </pc:grpChg>
        <pc:picChg chg="add mod modCrop">
          <ac:chgData name="芷芸 陳" userId="0e9c262365ae3346" providerId="LiveId" clId="{62A9DF03-B1AF-4F0F-B566-554D33432130}" dt="2023-09-26T14:56:47.981" v="19" actId="164"/>
          <ac:picMkLst>
            <pc:docMk/>
            <pc:sldMk cId="2715223414" sldId="302"/>
            <ac:picMk id="4" creationId="{7EC8024C-FA82-D66F-11AF-3995A515D4B2}"/>
          </ac:picMkLst>
        </pc:picChg>
        <pc:picChg chg="add mod">
          <ac:chgData name="芷芸 陳" userId="0e9c262365ae3346" providerId="LiveId" clId="{62A9DF03-B1AF-4F0F-B566-554D33432130}" dt="2023-09-26T14:57:40.058" v="26"/>
          <ac:picMkLst>
            <pc:docMk/>
            <pc:sldMk cId="2715223414" sldId="302"/>
            <ac:picMk id="7" creationId="{1B3B2A0A-F13B-F5F1-4397-BFD4DC275ACC}"/>
          </ac:picMkLst>
        </pc:picChg>
        <pc:picChg chg="add del mod ord">
          <ac:chgData name="芷芸 陳" userId="0e9c262365ae3346" providerId="LiveId" clId="{62A9DF03-B1AF-4F0F-B566-554D33432130}" dt="2023-09-26T15:00:11.043" v="54" actId="478"/>
          <ac:picMkLst>
            <pc:docMk/>
            <pc:sldMk cId="2715223414" sldId="302"/>
            <ac:picMk id="8" creationId="{FD66EB18-2D18-ACAA-BA93-1945D085F537}"/>
          </ac:picMkLst>
        </pc:picChg>
        <pc:picChg chg="add del mod">
          <ac:chgData name="芷芸 陳" userId="0e9c262365ae3346" providerId="LiveId" clId="{62A9DF03-B1AF-4F0F-B566-554D33432130}" dt="2023-09-26T14:57:46.676" v="31" actId="478"/>
          <ac:picMkLst>
            <pc:docMk/>
            <pc:sldMk cId="2715223414" sldId="302"/>
            <ac:picMk id="9" creationId="{7B0A3057-7259-3C24-35B4-956C240C604F}"/>
          </ac:picMkLst>
        </pc:picChg>
      </pc:sldChg>
      <pc:sldChg chg="addSp delSp modSp add mod">
        <pc:chgData name="芷芸 陳" userId="0e9c262365ae3346" providerId="LiveId" clId="{62A9DF03-B1AF-4F0F-B566-554D33432130}" dt="2023-09-26T15:57:09.837" v="185"/>
        <pc:sldMkLst>
          <pc:docMk/>
          <pc:sldMk cId="3589268736" sldId="302"/>
        </pc:sldMkLst>
        <pc:spChg chg="add del mod">
          <ac:chgData name="芷芸 陳" userId="0e9c262365ae3346" providerId="LiveId" clId="{62A9DF03-B1AF-4F0F-B566-554D33432130}" dt="2023-09-26T15:57:09.837" v="185"/>
          <ac:spMkLst>
            <pc:docMk/>
            <pc:sldMk cId="3589268736" sldId="302"/>
            <ac:spMk id="2" creationId="{151F731A-592D-E173-E52A-B82F2D68BA3A}"/>
          </ac:spMkLst>
        </pc:spChg>
        <pc:spChg chg="mod">
          <ac:chgData name="芷芸 陳" userId="0e9c262365ae3346" providerId="LiveId" clId="{62A9DF03-B1AF-4F0F-B566-554D33432130}" dt="2023-09-26T15:56:54.440" v="179" actId="1037"/>
          <ac:spMkLst>
            <pc:docMk/>
            <pc:sldMk cId="3589268736" sldId="302"/>
            <ac:spMk id="8" creationId="{A1B147F8-0ABF-D796-CD94-D7D6EB00A720}"/>
          </ac:spMkLst>
        </pc:spChg>
        <pc:picChg chg="del">
          <ac:chgData name="芷芸 陳" userId="0e9c262365ae3346" providerId="LiveId" clId="{62A9DF03-B1AF-4F0F-B566-554D33432130}" dt="2023-09-26T15:56:58.630" v="180" actId="478"/>
          <ac:picMkLst>
            <pc:docMk/>
            <pc:sldMk cId="3589268736" sldId="302"/>
            <ac:picMk id="5" creationId="{1BBC5E81-C4E2-B01C-CD35-3945377DA4B8}"/>
          </ac:picMkLst>
        </pc:picChg>
        <pc:picChg chg="mod">
          <ac:chgData name="芷芸 陳" userId="0e9c262365ae3346" providerId="LiveId" clId="{62A9DF03-B1AF-4F0F-B566-554D33432130}" dt="2023-09-26T15:57:03.240" v="183" actId="1076"/>
          <ac:picMkLst>
            <pc:docMk/>
            <pc:sldMk cId="3589268736" sldId="302"/>
            <ac:picMk id="7" creationId="{275E1ABA-5086-D72E-6D36-9340814DFE1F}"/>
          </ac:picMkLst>
        </pc:picChg>
      </pc:sldChg>
      <pc:sldChg chg="delSp modSp add mod">
        <pc:chgData name="芷芸 陳" userId="0e9c262365ae3346" providerId="LiveId" clId="{62A9DF03-B1AF-4F0F-B566-554D33432130}" dt="2023-09-26T15:57:45.701" v="195" actId="1076"/>
        <pc:sldMkLst>
          <pc:docMk/>
          <pc:sldMk cId="3163874994" sldId="303"/>
        </pc:sldMkLst>
        <pc:picChg chg="del">
          <ac:chgData name="芷芸 陳" userId="0e9c262365ae3346" providerId="LiveId" clId="{62A9DF03-B1AF-4F0F-B566-554D33432130}" dt="2023-09-26T15:57:43.501" v="194" actId="478"/>
          <ac:picMkLst>
            <pc:docMk/>
            <pc:sldMk cId="3163874994" sldId="303"/>
            <ac:picMk id="5" creationId="{052B9B8F-0F21-AAE5-5D97-998D2E4DEBF2}"/>
          </ac:picMkLst>
        </pc:picChg>
        <pc:picChg chg="mod">
          <ac:chgData name="芷芸 陳" userId="0e9c262365ae3346" providerId="LiveId" clId="{62A9DF03-B1AF-4F0F-B566-554D33432130}" dt="2023-09-26T15:57:45.701" v="195" actId="1076"/>
          <ac:picMkLst>
            <pc:docMk/>
            <pc:sldMk cId="3163874994" sldId="303"/>
            <ac:picMk id="7" creationId="{8D811AFA-A0BF-2A49-7598-3A71424D564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6CC5B9EB-62D5-4045-8274-91FDE1016FC0}" type="datetimeFigureOut">
              <a:rPr lang="zh-TW" altLang="en-US" smtClean="0"/>
              <a:t>2023/9/26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E58A3C5B-2700-4555-A6D1-3D787D769FA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08835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B9EB-62D5-4045-8274-91FDE1016FC0}" type="datetimeFigureOut">
              <a:rPr lang="zh-TW" altLang="en-US" smtClean="0"/>
              <a:t>2023/9/26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3C5B-2700-4555-A6D1-3D787D769F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5072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B9EB-62D5-4045-8274-91FDE1016FC0}" type="datetimeFigureOut">
              <a:rPr lang="zh-TW" altLang="en-US" smtClean="0"/>
              <a:t>2023/9/26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3C5B-2700-4555-A6D1-3D787D769F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2422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B9EB-62D5-4045-8274-91FDE1016FC0}" type="datetimeFigureOut">
              <a:rPr lang="zh-TW" altLang="en-US" smtClean="0"/>
              <a:t>2023/9/26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3C5B-2700-4555-A6D1-3D787D769F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4513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B9EB-62D5-4045-8274-91FDE1016FC0}" type="datetimeFigureOut">
              <a:rPr lang="zh-TW" altLang="en-US" smtClean="0"/>
              <a:t>2023/9/26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3C5B-2700-4555-A6D1-3D787D769FA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77926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B9EB-62D5-4045-8274-91FDE1016FC0}" type="datetimeFigureOut">
              <a:rPr lang="zh-TW" altLang="en-US" smtClean="0"/>
              <a:t>2023/9/26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3C5B-2700-4555-A6D1-3D787D769F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7294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B9EB-62D5-4045-8274-91FDE1016FC0}" type="datetimeFigureOut">
              <a:rPr lang="zh-TW" altLang="en-US" smtClean="0"/>
              <a:t>2023/9/26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3C5B-2700-4555-A6D1-3D787D769F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0163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B9EB-62D5-4045-8274-91FDE1016FC0}" type="datetimeFigureOut">
              <a:rPr lang="zh-TW" altLang="en-US" smtClean="0"/>
              <a:t>2023/9/26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3C5B-2700-4555-A6D1-3D787D769F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4288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B9EB-62D5-4045-8274-91FDE1016FC0}" type="datetimeFigureOut">
              <a:rPr lang="zh-TW" altLang="en-US" smtClean="0"/>
              <a:t>2023/9/26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3C5B-2700-4555-A6D1-3D787D769F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6526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B9EB-62D5-4045-8274-91FDE1016FC0}" type="datetimeFigureOut">
              <a:rPr lang="zh-TW" altLang="en-US" smtClean="0"/>
              <a:t>2023/9/26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3C5B-2700-4555-A6D1-3D787D769F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9826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B9EB-62D5-4045-8274-91FDE1016FC0}" type="datetimeFigureOut">
              <a:rPr lang="zh-TW" altLang="en-US" smtClean="0"/>
              <a:t>2023/9/26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3C5B-2700-4555-A6D1-3D787D769F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2384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6CC5B9EB-62D5-4045-8274-91FDE1016FC0}" type="datetimeFigureOut">
              <a:rPr lang="zh-TW" altLang="en-US" smtClean="0"/>
              <a:t>2023/9/26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E58A3C5B-2700-4555-A6D1-3D787D769F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1869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0FAB84-E624-7DA3-65BC-D389A79121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8000" dirty="0"/>
              <a:t>Suricata</a:t>
            </a:r>
            <a:r>
              <a:rPr lang="zh-TW" altLang="en-US" sz="8000" dirty="0"/>
              <a:t>安裝作業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B979AAE-E42D-9D24-C922-1C3C5C20C2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醫資三</a:t>
            </a:r>
            <a:r>
              <a:rPr lang="en-US" altLang="zh-TW" sz="3200" dirty="0"/>
              <a:t>410570061</a:t>
            </a:r>
            <a:r>
              <a:rPr lang="zh-TW" altLang="en-US" sz="3200" dirty="0"/>
              <a:t>陳芷芸</a:t>
            </a:r>
          </a:p>
        </p:txBody>
      </p:sp>
    </p:spTree>
    <p:extLst>
      <p:ext uri="{BB962C8B-B14F-4D97-AF65-F5344CB8AC3E}">
        <p14:creationId xmlns:p14="http://schemas.microsoft.com/office/powerpoint/2010/main" val="34836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A8DD151-B9F6-4CBB-1EAC-5901D00C4F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56" t="58415" r="12077" b="6708"/>
          <a:stretch/>
        </p:blipFill>
        <p:spPr>
          <a:xfrm>
            <a:off x="685799" y="1513840"/>
            <a:ext cx="10820401" cy="3362960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7AE38DF4-BFCA-EA64-CD6E-1C246E557795}"/>
              </a:ext>
            </a:extLst>
          </p:cNvPr>
          <p:cNvSpPr txBox="1">
            <a:spLocks/>
          </p:cNvSpPr>
          <p:nvPr/>
        </p:nvSpPr>
        <p:spPr>
          <a:xfrm>
            <a:off x="1249680" y="101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200" dirty="0"/>
              <a:t>檢視</a:t>
            </a:r>
            <a:r>
              <a:rPr lang="en-US" altLang="zh-TW" sz="3200" dirty="0"/>
              <a:t>Suricata</a:t>
            </a:r>
            <a:r>
              <a:rPr lang="zh-TW" altLang="en-US" sz="3200" dirty="0"/>
              <a:t>服務狀態</a:t>
            </a:r>
          </a:p>
        </p:txBody>
      </p:sp>
    </p:spTree>
    <p:extLst>
      <p:ext uri="{BB962C8B-B14F-4D97-AF65-F5344CB8AC3E}">
        <p14:creationId xmlns:p14="http://schemas.microsoft.com/office/powerpoint/2010/main" val="1909611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3F2207D-299E-F73D-754A-1CA7AD8A1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55" y="1966278"/>
            <a:ext cx="11853578" cy="132556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EB86DFB-0DED-BA66-1960-E87CE5AF48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56" t="54634" r="19362" b="38193"/>
          <a:stretch/>
        </p:blipFill>
        <p:spPr>
          <a:xfrm>
            <a:off x="164854" y="3769997"/>
            <a:ext cx="11853579" cy="789673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8A042914-694F-DF52-33C4-E61A404FC606}"/>
              </a:ext>
            </a:extLst>
          </p:cNvPr>
          <p:cNvSpPr txBox="1">
            <a:spLocks/>
          </p:cNvSpPr>
          <p:nvPr/>
        </p:nvSpPr>
        <p:spPr>
          <a:xfrm>
            <a:off x="1249680" y="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3200" dirty="0"/>
              <a:t>Suricata</a:t>
            </a:r>
            <a:r>
              <a:rPr lang="zh-TW" altLang="en-US" sz="3200" dirty="0"/>
              <a:t>相關檔案及目錄</a:t>
            </a:r>
          </a:p>
        </p:txBody>
      </p:sp>
    </p:spTree>
    <p:extLst>
      <p:ext uri="{BB962C8B-B14F-4D97-AF65-F5344CB8AC3E}">
        <p14:creationId xmlns:p14="http://schemas.microsoft.com/office/powerpoint/2010/main" val="1002289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5C42C25-DD01-5CDF-07A9-545872A956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96" t="9192" r="4298" b="2430"/>
          <a:stretch/>
        </p:blipFill>
        <p:spPr>
          <a:xfrm>
            <a:off x="2277035" y="869575"/>
            <a:ext cx="8203793" cy="5542925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573EDFB4-30AE-544A-28A1-1706CECD809B}"/>
              </a:ext>
            </a:extLst>
          </p:cNvPr>
          <p:cNvSpPr txBox="1">
            <a:spLocks/>
          </p:cNvSpPr>
          <p:nvPr/>
        </p:nvSpPr>
        <p:spPr>
          <a:xfrm>
            <a:off x="1249680" y="-18288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3200" dirty="0"/>
              <a:t>Suricata</a:t>
            </a:r>
            <a:r>
              <a:rPr lang="zh-TW" altLang="en-US" sz="3200" dirty="0"/>
              <a:t>規則更新</a:t>
            </a:r>
          </a:p>
        </p:txBody>
      </p:sp>
    </p:spTree>
    <p:extLst>
      <p:ext uri="{BB962C8B-B14F-4D97-AF65-F5344CB8AC3E}">
        <p14:creationId xmlns:p14="http://schemas.microsoft.com/office/powerpoint/2010/main" val="1766546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343E0A9-194E-163C-0E49-EF79FF65E3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84" t="67639" r="3211" b="6444"/>
          <a:stretch/>
        </p:blipFill>
        <p:spPr>
          <a:xfrm>
            <a:off x="242608" y="2152128"/>
            <a:ext cx="11706783" cy="2297952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5AAD07B3-E5A4-D316-BDF6-0E1182899B62}"/>
              </a:ext>
            </a:extLst>
          </p:cNvPr>
          <p:cNvSpPr txBox="1">
            <a:spLocks/>
          </p:cNvSpPr>
          <p:nvPr/>
        </p:nvSpPr>
        <p:spPr>
          <a:xfrm>
            <a:off x="1249680" y="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3200" dirty="0"/>
              <a:t>Suricata</a:t>
            </a:r>
            <a:r>
              <a:rPr lang="zh-TW" altLang="en-US" sz="3200" dirty="0"/>
              <a:t>新增規則集</a:t>
            </a:r>
            <a:r>
              <a:rPr lang="en-US" altLang="zh-TW" sz="3200" dirty="0"/>
              <a:t>-</a:t>
            </a:r>
            <a:r>
              <a:rPr lang="zh-TW" altLang="en-US" sz="3200" dirty="0"/>
              <a:t>取得最新規則索引</a:t>
            </a:r>
          </a:p>
        </p:txBody>
      </p:sp>
    </p:spTree>
    <p:extLst>
      <p:ext uri="{BB962C8B-B14F-4D97-AF65-F5344CB8AC3E}">
        <p14:creationId xmlns:p14="http://schemas.microsoft.com/office/powerpoint/2010/main" val="834905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3412F8A-17A7-2869-84E3-E30A9D7E43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33" t="6351" r="3673" b="2484"/>
          <a:stretch/>
        </p:blipFill>
        <p:spPr>
          <a:xfrm>
            <a:off x="1810273" y="795472"/>
            <a:ext cx="8571454" cy="5761295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661A7AF8-AFE2-9E7F-DD79-B5CFE1F41909}"/>
              </a:ext>
            </a:extLst>
          </p:cNvPr>
          <p:cNvSpPr txBox="1">
            <a:spLocks/>
          </p:cNvSpPr>
          <p:nvPr/>
        </p:nvSpPr>
        <p:spPr>
          <a:xfrm>
            <a:off x="1249680" y="-18288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3200" dirty="0"/>
              <a:t>Suricata</a:t>
            </a:r>
            <a:r>
              <a:rPr lang="zh-TW" altLang="en-US" sz="3200" dirty="0"/>
              <a:t>新增規則集</a:t>
            </a:r>
            <a:r>
              <a:rPr lang="en-US" altLang="zh-TW" sz="3200" dirty="0"/>
              <a:t>-</a:t>
            </a:r>
            <a:r>
              <a:rPr lang="zh-TW" altLang="en-US" sz="3200" dirty="0"/>
              <a:t>查看可用的規則集</a:t>
            </a:r>
          </a:p>
        </p:txBody>
      </p:sp>
    </p:spTree>
    <p:extLst>
      <p:ext uri="{BB962C8B-B14F-4D97-AF65-F5344CB8AC3E}">
        <p14:creationId xmlns:p14="http://schemas.microsoft.com/office/powerpoint/2010/main" val="2130993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93698D3-F4B1-F031-F814-7FBF2119B1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19" t="7589" r="809" b="5693"/>
          <a:stretch/>
        </p:blipFill>
        <p:spPr>
          <a:xfrm>
            <a:off x="1784275" y="808664"/>
            <a:ext cx="8623450" cy="5795936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B85509DF-4EE3-5603-1B8B-32E26AE176A5}"/>
              </a:ext>
            </a:extLst>
          </p:cNvPr>
          <p:cNvSpPr txBox="1">
            <a:spLocks/>
          </p:cNvSpPr>
          <p:nvPr/>
        </p:nvSpPr>
        <p:spPr>
          <a:xfrm>
            <a:off x="1249680" y="-18288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3200" dirty="0"/>
              <a:t>Suricata</a:t>
            </a:r>
            <a:r>
              <a:rPr lang="zh-TW" altLang="en-US" sz="3200" dirty="0"/>
              <a:t>新增規則集</a:t>
            </a:r>
            <a:r>
              <a:rPr lang="en-US" altLang="zh-TW" sz="3200" dirty="0"/>
              <a:t>-</a:t>
            </a:r>
            <a:r>
              <a:rPr lang="zh-TW" altLang="en-US" sz="3200" dirty="0"/>
              <a:t>新增規則集</a:t>
            </a:r>
          </a:p>
        </p:txBody>
      </p:sp>
    </p:spTree>
    <p:extLst>
      <p:ext uri="{BB962C8B-B14F-4D97-AF65-F5344CB8AC3E}">
        <p14:creationId xmlns:p14="http://schemas.microsoft.com/office/powerpoint/2010/main" val="16502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2CED610-614A-181C-6433-91873142C6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38301" b="69872"/>
          <a:stretch/>
        </p:blipFill>
        <p:spPr>
          <a:xfrm>
            <a:off x="208280" y="3247867"/>
            <a:ext cx="11775439" cy="362265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B1690731-67AA-C90B-D55E-02CB3EC949C2}"/>
              </a:ext>
            </a:extLst>
          </p:cNvPr>
          <p:cNvSpPr txBox="1">
            <a:spLocks/>
          </p:cNvSpPr>
          <p:nvPr/>
        </p:nvSpPr>
        <p:spPr>
          <a:xfrm>
            <a:off x="624838" y="15558"/>
            <a:ext cx="10942321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000" dirty="0"/>
              <a:t>Suricata</a:t>
            </a:r>
            <a:r>
              <a:rPr lang="zh-TW" altLang="en-US" sz="4000" dirty="0"/>
              <a:t>新增規則集</a:t>
            </a:r>
            <a:r>
              <a:rPr lang="en-US" altLang="zh-TW" sz="4000" dirty="0"/>
              <a:t>-</a:t>
            </a:r>
            <a:r>
              <a:rPr lang="zh-TW" altLang="en-US" sz="4000" dirty="0"/>
              <a:t>重新啟用</a:t>
            </a:r>
            <a:r>
              <a:rPr lang="en-US" altLang="zh-TW" sz="4000" dirty="0"/>
              <a:t>Suricata</a:t>
            </a:r>
            <a:r>
              <a:rPr lang="zh-TW" altLang="en-US" sz="4000" dirty="0"/>
              <a:t>加載規則</a:t>
            </a:r>
          </a:p>
        </p:txBody>
      </p:sp>
    </p:spTree>
    <p:extLst>
      <p:ext uri="{BB962C8B-B14F-4D97-AF65-F5344CB8AC3E}">
        <p14:creationId xmlns:p14="http://schemas.microsoft.com/office/powerpoint/2010/main" val="350971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7FE3434-A3AA-78CC-118B-62630714B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24" b="11143"/>
          <a:stretch/>
        </p:blipFill>
        <p:spPr>
          <a:xfrm>
            <a:off x="1211246" y="2350534"/>
            <a:ext cx="9850484" cy="3115811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888AB563-41C2-CED5-55F4-35E5522F2AD3}"/>
              </a:ext>
            </a:extLst>
          </p:cNvPr>
          <p:cNvSpPr txBox="1">
            <a:spLocks/>
          </p:cNvSpPr>
          <p:nvPr/>
        </p:nvSpPr>
        <p:spPr>
          <a:xfrm>
            <a:off x="1211246" y="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000" dirty="0"/>
              <a:t>Suricata</a:t>
            </a:r>
            <a:r>
              <a:rPr lang="zh-TW" altLang="en-US" sz="4000" dirty="0"/>
              <a:t>調整設定</a:t>
            </a:r>
            <a:r>
              <a:rPr lang="en-US" altLang="zh-TW" sz="4000" dirty="0"/>
              <a:t>-</a:t>
            </a:r>
            <a:r>
              <a:rPr lang="zh-TW" altLang="en-US" sz="4000" dirty="0"/>
              <a:t>找出網路</a:t>
            </a:r>
            <a:r>
              <a:rPr lang="en-US" altLang="zh-TW" sz="4000" dirty="0" err="1"/>
              <a:t>id&amp;ip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743731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ED4109E-88DA-4507-278A-1BDDB6CFF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" t="2209" r="3638" b="1584"/>
          <a:stretch/>
        </p:blipFill>
        <p:spPr>
          <a:xfrm>
            <a:off x="1863492" y="1066800"/>
            <a:ext cx="8465015" cy="5689600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A9E4277A-0E70-F0DC-F74A-771FBDC22FBB}"/>
              </a:ext>
            </a:extLst>
          </p:cNvPr>
          <p:cNvSpPr txBox="1">
            <a:spLocks/>
          </p:cNvSpPr>
          <p:nvPr/>
        </p:nvSpPr>
        <p:spPr>
          <a:xfrm>
            <a:off x="284480" y="-360362"/>
            <a:ext cx="1133856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000" dirty="0"/>
              <a:t>Suricata</a:t>
            </a:r>
            <a:r>
              <a:rPr lang="zh-TW" altLang="en-US" sz="4000" dirty="0"/>
              <a:t>調整設定</a:t>
            </a:r>
            <a:r>
              <a:rPr lang="en-US" altLang="zh-TW" sz="4000" dirty="0"/>
              <a:t>-</a:t>
            </a:r>
            <a:r>
              <a:rPr lang="zh-TW" altLang="en-US" sz="4000" dirty="0"/>
              <a:t>進入</a:t>
            </a:r>
            <a:r>
              <a:rPr lang="en-US" altLang="zh-TW" sz="4000" dirty="0" err="1"/>
              <a:t>suricata</a:t>
            </a:r>
            <a:r>
              <a:rPr lang="zh-TW" altLang="en-US" sz="4000" dirty="0"/>
              <a:t>編輯設定檔</a:t>
            </a:r>
          </a:p>
        </p:txBody>
      </p:sp>
    </p:spTree>
    <p:extLst>
      <p:ext uri="{BB962C8B-B14F-4D97-AF65-F5344CB8AC3E}">
        <p14:creationId xmlns:p14="http://schemas.microsoft.com/office/powerpoint/2010/main" val="635532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2B4AF6BE-DA76-9750-607B-43145101653D}"/>
              </a:ext>
            </a:extLst>
          </p:cNvPr>
          <p:cNvGrpSpPr/>
          <p:nvPr/>
        </p:nvGrpSpPr>
        <p:grpSpPr>
          <a:xfrm>
            <a:off x="1747520" y="1066800"/>
            <a:ext cx="8696960" cy="5694381"/>
            <a:chOff x="2286000" y="717176"/>
            <a:chExt cx="8184776" cy="5495365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42C24D28-97B1-8464-8C06-B813EDC6B0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187" t="7937" r="3137" b="6824"/>
            <a:stretch/>
          </p:blipFill>
          <p:spPr>
            <a:xfrm>
              <a:off x="2286000" y="717176"/>
              <a:ext cx="8184776" cy="5495365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7ACDB3CC-2747-3BEF-1743-B853CE066A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449" t="72611" r="54212" b="23032"/>
            <a:stretch/>
          </p:blipFill>
          <p:spPr>
            <a:xfrm>
              <a:off x="6893859" y="4607859"/>
              <a:ext cx="3325906" cy="259977"/>
            </a:xfrm>
            <a:prstGeom prst="rect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</p:pic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E8AA8C48-5495-39E3-EE3B-10673FF44B54}"/>
                </a:ext>
              </a:extLst>
            </p:cNvPr>
            <p:cNvCxnSpPr>
              <a:endCxn id="8" idx="1"/>
            </p:cNvCxnSpPr>
            <p:nvPr/>
          </p:nvCxnSpPr>
          <p:spPr>
            <a:xfrm flipV="1">
              <a:off x="6284259" y="4737848"/>
              <a:ext cx="609600" cy="4481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標題 1">
            <a:extLst>
              <a:ext uri="{FF2B5EF4-FFF2-40B4-BE49-F238E27FC236}">
                <a16:creationId xmlns:a16="http://schemas.microsoft.com/office/drawing/2014/main" id="{C54059B3-5E76-2B7D-E971-922353EA251B}"/>
              </a:ext>
            </a:extLst>
          </p:cNvPr>
          <p:cNvSpPr txBox="1">
            <a:spLocks/>
          </p:cNvSpPr>
          <p:nvPr/>
        </p:nvSpPr>
        <p:spPr>
          <a:xfrm>
            <a:off x="1249680" y="-421322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000" dirty="0"/>
              <a:t>Suricata</a:t>
            </a:r>
            <a:r>
              <a:rPr lang="zh-TW" altLang="en-US" sz="4000" dirty="0"/>
              <a:t>調整設定</a:t>
            </a:r>
            <a:r>
              <a:rPr lang="en-US" altLang="zh-TW" sz="4000" dirty="0"/>
              <a:t>-</a:t>
            </a:r>
            <a:r>
              <a:rPr lang="zh-TW" altLang="en-US" sz="4000" dirty="0"/>
              <a:t>更改</a:t>
            </a:r>
            <a:r>
              <a:rPr lang="en-US" altLang="zh-TW" sz="4000" dirty="0"/>
              <a:t>id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585601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D9205858-450F-2F4D-6F1A-B49BF4717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42" t="5503" r="5437" b="51312"/>
          <a:stretch/>
        </p:blipFill>
        <p:spPr>
          <a:xfrm>
            <a:off x="865203" y="2641600"/>
            <a:ext cx="11047255" cy="3475541"/>
          </a:xfrm>
          <a:prstGeom prst="rect">
            <a:avLst/>
          </a:prstGeom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00FF1F31-A349-4FB8-FEF9-7EF0C1140879}"/>
              </a:ext>
            </a:extLst>
          </p:cNvPr>
          <p:cNvSpPr txBox="1">
            <a:spLocks/>
          </p:cNvSpPr>
          <p:nvPr/>
        </p:nvSpPr>
        <p:spPr>
          <a:xfrm>
            <a:off x="959940" y="466538"/>
            <a:ext cx="9603275" cy="1049235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800" dirty="0"/>
              <a:t>Suricata</a:t>
            </a:r>
            <a:r>
              <a:rPr lang="zh-TW" altLang="en-US" sz="4800" dirty="0"/>
              <a:t>安裝</a:t>
            </a: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01E6D5E2-1D5D-8EE7-C5B1-4D472D92069E}"/>
              </a:ext>
            </a:extLst>
          </p:cNvPr>
          <p:cNvSpPr txBox="1">
            <a:spLocks/>
          </p:cNvSpPr>
          <p:nvPr/>
        </p:nvSpPr>
        <p:spPr>
          <a:xfrm>
            <a:off x="-1498780" y="1309818"/>
            <a:ext cx="9603275" cy="1049235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200" dirty="0"/>
              <a:t>安裝整理套件來源的功能</a:t>
            </a:r>
          </a:p>
        </p:txBody>
      </p:sp>
    </p:spTree>
    <p:extLst>
      <p:ext uri="{BB962C8B-B14F-4D97-AF65-F5344CB8AC3E}">
        <p14:creationId xmlns:p14="http://schemas.microsoft.com/office/powerpoint/2010/main" val="2782586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10A00A6C-8A1E-41E7-62C4-3828771043FE}"/>
              </a:ext>
            </a:extLst>
          </p:cNvPr>
          <p:cNvGrpSpPr/>
          <p:nvPr/>
        </p:nvGrpSpPr>
        <p:grpSpPr>
          <a:xfrm>
            <a:off x="1922332" y="914400"/>
            <a:ext cx="8347336" cy="5645973"/>
            <a:chOff x="2286000" y="681319"/>
            <a:chExt cx="8184776" cy="551329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4DD7B0A2-8C06-B1C9-A269-6F67EAD156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757" t="7681" r="4940" b="7405"/>
            <a:stretch/>
          </p:blipFill>
          <p:spPr>
            <a:xfrm>
              <a:off x="2286000" y="681319"/>
              <a:ext cx="8184776" cy="5513294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EE509E04-5690-37F2-AE05-FD03A946D9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528" t="31385" r="73594" b="65783"/>
            <a:stretch/>
          </p:blipFill>
          <p:spPr>
            <a:xfrm>
              <a:off x="4522153" y="2156186"/>
              <a:ext cx="1464119" cy="179300"/>
            </a:xfrm>
            <a:prstGeom prst="rect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</p:pic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F261C1FC-2DE4-1D3A-871D-779C50BBB50B}"/>
                </a:ext>
              </a:extLst>
            </p:cNvPr>
            <p:cNvCxnSpPr>
              <a:cxnSpLocks/>
            </p:cNvCxnSpPr>
            <p:nvPr/>
          </p:nvCxnSpPr>
          <p:spPr>
            <a:xfrm>
              <a:off x="3992880" y="2241355"/>
              <a:ext cx="498793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標題 1">
            <a:extLst>
              <a:ext uri="{FF2B5EF4-FFF2-40B4-BE49-F238E27FC236}">
                <a16:creationId xmlns:a16="http://schemas.microsoft.com/office/drawing/2014/main" id="{800ED454-5F73-F787-B3A2-5B3ED8A6D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411162"/>
            <a:ext cx="10058400" cy="1325562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/>
              <a:t>Suricata</a:t>
            </a:r>
            <a:r>
              <a:rPr lang="zh-TW" altLang="en-US" sz="4000" dirty="0"/>
              <a:t>調整設定</a:t>
            </a:r>
            <a:r>
              <a:rPr lang="en-US" altLang="zh-TW" sz="4000" dirty="0"/>
              <a:t>-</a:t>
            </a:r>
            <a:r>
              <a:rPr lang="zh-TW" altLang="en-US" sz="4000" dirty="0"/>
              <a:t>更改</a:t>
            </a:r>
            <a:r>
              <a:rPr lang="en-US" altLang="zh-TW" sz="4000" dirty="0" err="1"/>
              <a:t>af</a:t>
            </a:r>
            <a:r>
              <a:rPr lang="en-US" altLang="zh-TW" sz="4000" dirty="0"/>
              <a:t>-packet</a:t>
            </a:r>
            <a:r>
              <a:rPr lang="zh-TW" altLang="en-US" sz="4000" dirty="0"/>
              <a:t>的網路界面</a:t>
            </a:r>
          </a:p>
        </p:txBody>
      </p:sp>
    </p:spTree>
    <p:extLst>
      <p:ext uri="{BB962C8B-B14F-4D97-AF65-F5344CB8AC3E}">
        <p14:creationId xmlns:p14="http://schemas.microsoft.com/office/powerpoint/2010/main" val="3415460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4C2BD2DB-4D6A-4562-93E7-417B72832543}"/>
              </a:ext>
            </a:extLst>
          </p:cNvPr>
          <p:cNvGrpSpPr/>
          <p:nvPr/>
        </p:nvGrpSpPr>
        <p:grpSpPr>
          <a:xfrm>
            <a:off x="1905000" y="995680"/>
            <a:ext cx="8382000" cy="5593079"/>
            <a:chOff x="2367279" y="721361"/>
            <a:chExt cx="8229601" cy="553720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FC3F881-90C7-6542-81AB-7ED13676E9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317" t="7398" r="2100" b="5480"/>
            <a:stretch/>
          </p:blipFill>
          <p:spPr>
            <a:xfrm>
              <a:off x="2367279" y="721361"/>
              <a:ext cx="8229601" cy="553720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AA40BE96-5063-52B2-1212-D75A622D72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939" t="35489" r="74004" b="61950"/>
            <a:stretch/>
          </p:blipFill>
          <p:spPr>
            <a:xfrm>
              <a:off x="4301173" y="2469923"/>
              <a:ext cx="1508761" cy="160021"/>
            </a:xfrm>
            <a:prstGeom prst="rect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</p:pic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E7A7928C-8AC5-BA7F-4278-BA1A3B29E697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2569015"/>
              <a:ext cx="498793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標題 1">
            <a:extLst>
              <a:ext uri="{FF2B5EF4-FFF2-40B4-BE49-F238E27FC236}">
                <a16:creationId xmlns:a16="http://schemas.microsoft.com/office/drawing/2014/main" id="{45B887B6-56CC-9762-3F08-BD57AC1FA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-421322"/>
            <a:ext cx="9692640" cy="1325562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/>
              <a:t>Suricata</a:t>
            </a:r>
            <a:r>
              <a:rPr lang="zh-TW" altLang="en-US" sz="4000" dirty="0"/>
              <a:t>調整設定</a:t>
            </a:r>
            <a:r>
              <a:rPr lang="en-US" altLang="zh-TW" sz="4000" dirty="0"/>
              <a:t>-</a:t>
            </a:r>
            <a:r>
              <a:rPr lang="zh-TW" altLang="en-US" sz="4000" dirty="0"/>
              <a:t>更改</a:t>
            </a:r>
            <a:r>
              <a:rPr lang="en-US" altLang="zh-TW" sz="4000" dirty="0" err="1"/>
              <a:t>pcap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225402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949C3BC-8F95-59DE-E47D-45ADE93C3C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28" t="87738" r="29445" b="6488"/>
          <a:stretch/>
        </p:blipFill>
        <p:spPr>
          <a:xfrm>
            <a:off x="730796" y="3022600"/>
            <a:ext cx="10730408" cy="812800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4F980EE3-885E-98BD-BA26-C44E7F591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/>
              <a:t>重新啟用</a:t>
            </a:r>
            <a:r>
              <a:rPr lang="en-US" altLang="zh-TW" sz="4000" dirty="0"/>
              <a:t>Suricata</a:t>
            </a:r>
            <a:r>
              <a:rPr lang="zh-TW" altLang="en-US" sz="4000" dirty="0"/>
              <a:t>生效</a:t>
            </a:r>
          </a:p>
        </p:txBody>
      </p:sp>
    </p:spTree>
    <p:extLst>
      <p:ext uri="{BB962C8B-B14F-4D97-AF65-F5344CB8AC3E}">
        <p14:creationId xmlns:p14="http://schemas.microsoft.com/office/powerpoint/2010/main" val="3399133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0B65B850-7308-1713-7D15-1A9E6C89CAB5}"/>
              </a:ext>
            </a:extLst>
          </p:cNvPr>
          <p:cNvSpPr txBox="1">
            <a:spLocks/>
          </p:cNvSpPr>
          <p:nvPr/>
        </p:nvSpPr>
        <p:spPr>
          <a:xfrm>
            <a:off x="959940" y="466538"/>
            <a:ext cx="9603275" cy="1049235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800" dirty="0"/>
              <a:t>Suricata</a:t>
            </a:r>
            <a:r>
              <a:rPr lang="zh-TW" altLang="en-US" sz="4800" dirty="0"/>
              <a:t>安裝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0BAAD63-23D4-8C88-C9E8-00E10A4620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42" t="55628" r="5437" b="2683"/>
          <a:stretch/>
        </p:blipFill>
        <p:spPr>
          <a:xfrm>
            <a:off x="959940" y="2552674"/>
            <a:ext cx="10763419" cy="3269006"/>
          </a:xfrm>
          <a:prstGeom prst="rect">
            <a:avLst/>
          </a:prstGeom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60D895C4-37F6-FE58-DC91-812C9596CBBB}"/>
              </a:ext>
            </a:extLst>
          </p:cNvPr>
          <p:cNvSpPr txBox="1">
            <a:spLocks/>
          </p:cNvSpPr>
          <p:nvPr/>
        </p:nvSpPr>
        <p:spPr>
          <a:xfrm>
            <a:off x="-1498780" y="1309818"/>
            <a:ext cx="9603275" cy="1049235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200" dirty="0"/>
              <a:t>安裝整理套件來源的功能</a:t>
            </a:r>
          </a:p>
        </p:txBody>
      </p:sp>
    </p:spTree>
    <p:extLst>
      <p:ext uri="{BB962C8B-B14F-4D97-AF65-F5344CB8AC3E}">
        <p14:creationId xmlns:p14="http://schemas.microsoft.com/office/powerpoint/2010/main" val="33575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6C28022-91D6-A6B4-982B-0EC26510F7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67" t="60101" r="22165" b="8978"/>
          <a:stretch/>
        </p:blipFill>
        <p:spPr>
          <a:xfrm>
            <a:off x="903372" y="2601306"/>
            <a:ext cx="10309952" cy="3261014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5DB4E8E7-CE13-9BCF-29D0-33FB5467CE15}"/>
              </a:ext>
            </a:extLst>
          </p:cNvPr>
          <p:cNvSpPr txBox="1">
            <a:spLocks/>
          </p:cNvSpPr>
          <p:nvPr/>
        </p:nvSpPr>
        <p:spPr>
          <a:xfrm>
            <a:off x="959940" y="466538"/>
            <a:ext cx="9603275" cy="1049235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800" dirty="0"/>
              <a:t>Suricata</a:t>
            </a:r>
            <a:r>
              <a:rPr lang="zh-TW" altLang="en-US" sz="4800" dirty="0"/>
              <a:t>安裝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83730E43-FA02-CF0A-1C2D-349F52FB1519}"/>
              </a:ext>
            </a:extLst>
          </p:cNvPr>
          <p:cNvSpPr txBox="1">
            <a:spLocks/>
          </p:cNvSpPr>
          <p:nvPr/>
        </p:nvSpPr>
        <p:spPr>
          <a:xfrm>
            <a:off x="-1498780" y="1309818"/>
            <a:ext cx="9603275" cy="1049235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200" dirty="0"/>
              <a:t>安裝整理套件來源的功能</a:t>
            </a:r>
          </a:p>
        </p:txBody>
      </p:sp>
    </p:spTree>
    <p:extLst>
      <p:ext uri="{BB962C8B-B14F-4D97-AF65-F5344CB8AC3E}">
        <p14:creationId xmlns:p14="http://schemas.microsoft.com/office/powerpoint/2010/main" val="2835389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BBC5E81-C4E2-B01C-CD35-3945377DA4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1" t="8141" r="1432" b="35954"/>
          <a:stretch/>
        </p:blipFill>
        <p:spPr>
          <a:xfrm>
            <a:off x="1420069" y="2421873"/>
            <a:ext cx="9351862" cy="3969589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9C0EEA5A-8CD9-F5F3-3921-07928AEDAA6A}"/>
              </a:ext>
            </a:extLst>
          </p:cNvPr>
          <p:cNvSpPr txBox="1">
            <a:spLocks/>
          </p:cNvSpPr>
          <p:nvPr/>
        </p:nvSpPr>
        <p:spPr>
          <a:xfrm>
            <a:off x="959940" y="466538"/>
            <a:ext cx="9603275" cy="1049235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800" dirty="0"/>
              <a:t>Suricata</a:t>
            </a:r>
            <a:r>
              <a:rPr lang="zh-TW" altLang="en-US" sz="4800" dirty="0"/>
              <a:t>安裝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A1B147F8-0ABF-D796-CD94-D7D6EB00A720}"/>
              </a:ext>
            </a:extLst>
          </p:cNvPr>
          <p:cNvSpPr txBox="1">
            <a:spLocks/>
          </p:cNvSpPr>
          <p:nvPr/>
        </p:nvSpPr>
        <p:spPr>
          <a:xfrm>
            <a:off x="-2128700" y="1309818"/>
            <a:ext cx="9603275" cy="1049235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200" dirty="0"/>
              <a:t>安裝</a:t>
            </a:r>
            <a:r>
              <a:rPr lang="en-US" altLang="zh-TW" sz="3200" dirty="0"/>
              <a:t>Suricata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68681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9C0EEA5A-8CD9-F5F3-3921-07928AEDAA6A}"/>
              </a:ext>
            </a:extLst>
          </p:cNvPr>
          <p:cNvSpPr txBox="1">
            <a:spLocks/>
          </p:cNvSpPr>
          <p:nvPr/>
        </p:nvSpPr>
        <p:spPr>
          <a:xfrm>
            <a:off x="959940" y="466538"/>
            <a:ext cx="9603275" cy="1049235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800" dirty="0"/>
              <a:t>Suricata</a:t>
            </a:r>
            <a:r>
              <a:rPr lang="zh-TW" altLang="en-US" sz="4800" dirty="0"/>
              <a:t>安裝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75E1ABA-5086-D72E-6D36-9340814DFE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1" t="63331" r="1432" b="3990"/>
          <a:stretch/>
        </p:blipFill>
        <p:spPr>
          <a:xfrm>
            <a:off x="1002043" y="3020275"/>
            <a:ext cx="10187913" cy="2527907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A1B147F8-0ABF-D796-CD94-D7D6EB00A720}"/>
              </a:ext>
            </a:extLst>
          </p:cNvPr>
          <p:cNvSpPr txBox="1">
            <a:spLocks/>
          </p:cNvSpPr>
          <p:nvPr/>
        </p:nvSpPr>
        <p:spPr>
          <a:xfrm>
            <a:off x="-2220140" y="1309818"/>
            <a:ext cx="9603275" cy="1049235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200" dirty="0"/>
              <a:t>安裝</a:t>
            </a:r>
            <a:r>
              <a:rPr lang="en-US" altLang="zh-TW" sz="3200" dirty="0"/>
              <a:t>Suricata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589268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52B9B8F-0F21-AAE5-5D97-998D2E4DEB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6" t="37353" r="1279" b="26657"/>
          <a:stretch/>
        </p:blipFill>
        <p:spPr>
          <a:xfrm>
            <a:off x="976098" y="2635380"/>
            <a:ext cx="10239803" cy="2751427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2609E9B1-4A97-50D6-D7D8-DC3AEE520874}"/>
              </a:ext>
            </a:extLst>
          </p:cNvPr>
          <p:cNvSpPr txBox="1">
            <a:spLocks/>
          </p:cNvSpPr>
          <p:nvPr/>
        </p:nvSpPr>
        <p:spPr>
          <a:xfrm>
            <a:off x="959940" y="785200"/>
            <a:ext cx="9603275" cy="1049235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800" dirty="0"/>
              <a:t>Suricata</a:t>
            </a:r>
            <a:r>
              <a:rPr lang="zh-TW" altLang="en-US" sz="4800" dirty="0"/>
              <a:t>安裝</a:t>
            </a:r>
          </a:p>
          <a:p>
            <a:pPr algn="ctr"/>
            <a:endParaRPr lang="zh-TW" altLang="en-US" sz="4800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065E7A9-65B1-626A-0BCC-87E6DE5133A9}"/>
              </a:ext>
            </a:extLst>
          </p:cNvPr>
          <p:cNvSpPr txBox="1">
            <a:spLocks/>
          </p:cNvSpPr>
          <p:nvPr/>
        </p:nvSpPr>
        <p:spPr>
          <a:xfrm>
            <a:off x="-2113280" y="1086075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TW" altLang="en-US" sz="3200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6865F41B-636E-4022-CCB7-3D092F1D4D19}"/>
              </a:ext>
            </a:extLst>
          </p:cNvPr>
          <p:cNvSpPr txBox="1">
            <a:spLocks/>
          </p:cNvSpPr>
          <p:nvPr/>
        </p:nvSpPr>
        <p:spPr>
          <a:xfrm>
            <a:off x="-2128700" y="1309818"/>
            <a:ext cx="9603275" cy="1049235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200" dirty="0"/>
              <a:t>安裝</a:t>
            </a:r>
            <a:r>
              <a:rPr lang="en-US" altLang="zh-TW" sz="3200" dirty="0" err="1"/>
              <a:t>json</a:t>
            </a:r>
            <a:r>
              <a:rPr lang="zh-TW" altLang="en-US" sz="3200" dirty="0"/>
              <a:t>解析工具</a:t>
            </a:r>
          </a:p>
        </p:txBody>
      </p:sp>
    </p:spTree>
    <p:extLst>
      <p:ext uri="{BB962C8B-B14F-4D97-AF65-F5344CB8AC3E}">
        <p14:creationId xmlns:p14="http://schemas.microsoft.com/office/powerpoint/2010/main" val="3393685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2609E9B1-4A97-50D6-D7D8-DC3AEE520874}"/>
              </a:ext>
            </a:extLst>
          </p:cNvPr>
          <p:cNvSpPr txBox="1">
            <a:spLocks/>
          </p:cNvSpPr>
          <p:nvPr/>
        </p:nvSpPr>
        <p:spPr>
          <a:xfrm>
            <a:off x="959940" y="785200"/>
            <a:ext cx="9603275" cy="1049235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800" dirty="0"/>
              <a:t>Suricata</a:t>
            </a:r>
            <a:r>
              <a:rPr lang="zh-TW" altLang="en-US" sz="4800" dirty="0"/>
              <a:t>安裝</a:t>
            </a:r>
          </a:p>
          <a:p>
            <a:pPr algn="ctr"/>
            <a:endParaRPr lang="zh-TW" altLang="en-US" sz="48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D811AFA-A0BF-2A49-7598-3A71424D56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6" t="73489" r="1279" b="1168"/>
          <a:stretch/>
        </p:blipFill>
        <p:spPr>
          <a:xfrm>
            <a:off x="959940" y="3079750"/>
            <a:ext cx="10273181" cy="1943816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F065E7A9-65B1-626A-0BCC-87E6DE5133A9}"/>
              </a:ext>
            </a:extLst>
          </p:cNvPr>
          <p:cNvSpPr txBox="1">
            <a:spLocks/>
          </p:cNvSpPr>
          <p:nvPr/>
        </p:nvSpPr>
        <p:spPr>
          <a:xfrm>
            <a:off x="-2113280" y="1086075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TW" altLang="en-US" sz="3200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6865F41B-636E-4022-CCB7-3D092F1D4D19}"/>
              </a:ext>
            </a:extLst>
          </p:cNvPr>
          <p:cNvSpPr txBox="1">
            <a:spLocks/>
          </p:cNvSpPr>
          <p:nvPr/>
        </p:nvSpPr>
        <p:spPr>
          <a:xfrm>
            <a:off x="-2128700" y="1309818"/>
            <a:ext cx="9603275" cy="1049235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200" dirty="0"/>
              <a:t>安裝</a:t>
            </a:r>
            <a:r>
              <a:rPr lang="en-US" altLang="zh-TW" sz="3200" dirty="0" err="1"/>
              <a:t>json</a:t>
            </a:r>
            <a:r>
              <a:rPr lang="zh-TW" altLang="en-US" sz="3200" dirty="0"/>
              <a:t>解析工具</a:t>
            </a:r>
          </a:p>
        </p:txBody>
      </p:sp>
    </p:spTree>
    <p:extLst>
      <p:ext uri="{BB962C8B-B14F-4D97-AF65-F5344CB8AC3E}">
        <p14:creationId xmlns:p14="http://schemas.microsoft.com/office/powerpoint/2010/main" val="3163874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5B6C5A4-3807-E8FA-5E32-EF8C4DE17A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51" t="8357" r="2246" b="3162"/>
          <a:stretch/>
        </p:blipFill>
        <p:spPr>
          <a:xfrm>
            <a:off x="1710465" y="829938"/>
            <a:ext cx="8771069" cy="5850562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720F7AC4-4869-EBDE-7363-A533CBC0699D}"/>
              </a:ext>
            </a:extLst>
          </p:cNvPr>
          <p:cNvSpPr txBox="1">
            <a:spLocks/>
          </p:cNvSpPr>
          <p:nvPr/>
        </p:nvSpPr>
        <p:spPr>
          <a:xfrm>
            <a:off x="1249680" y="-18288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200" dirty="0"/>
              <a:t>檢視</a:t>
            </a:r>
            <a:r>
              <a:rPr lang="en-US" altLang="zh-TW" sz="3200" dirty="0"/>
              <a:t>Suricata</a:t>
            </a:r>
            <a:r>
              <a:rPr lang="zh-TW" altLang="en-US" sz="3200" dirty="0"/>
              <a:t>安裝結果</a:t>
            </a:r>
          </a:p>
        </p:txBody>
      </p:sp>
    </p:spTree>
    <p:extLst>
      <p:ext uri="{BB962C8B-B14F-4D97-AF65-F5344CB8AC3E}">
        <p14:creationId xmlns:p14="http://schemas.microsoft.com/office/powerpoint/2010/main" val="1155431767"/>
      </p:ext>
    </p:extLst>
  </p:cSld>
  <p:clrMapOvr>
    <a:masterClrMapping/>
  </p:clrMapOvr>
</p:sld>
</file>

<file path=ppt/theme/theme1.xml><?xml version="1.0" encoding="utf-8"?>
<a:theme xmlns:a="http://schemas.openxmlformats.org/drawingml/2006/main" name="視圖">
  <a:themeElements>
    <a:clrScheme name="視圖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視圖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視圖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TM03457515[[fn=視圖]]</Template>
  <TotalTime>283</TotalTime>
  <Words>153</Words>
  <Application>Microsoft Office PowerPoint</Application>
  <PresentationFormat>寬螢幕</PresentationFormat>
  <Paragraphs>30</Paragraphs>
  <Slides>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6" baseType="lpstr">
      <vt:lpstr>Arial</vt:lpstr>
      <vt:lpstr>Century Schoolbook</vt:lpstr>
      <vt:lpstr>Wingdings 2</vt:lpstr>
      <vt:lpstr>視圖</vt:lpstr>
      <vt:lpstr>Suricata安裝作業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Suricata調整設定-更改af-packet的網路界面</vt:lpstr>
      <vt:lpstr>Suricata調整設定-更改pcap</vt:lpstr>
      <vt:lpstr>重新啟用Suricata生效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Suricata安裝作業</dc:title>
  <dc:creator>芷芸 陳</dc:creator>
  <cp:lastModifiedBy>芷芸 陳</cp:lastModifiedBy>
  <cp:revision>1</cp:revision>
  <dcterms:created xsi:type="dcterms:W3CDTF">2023-09-26T11:17:41Z</dcterms:created>
  <dcterms:modified xsi:type="dcterms:W3CDTF">2023-09-26T16:00:52Z</dcterms:modified>
</cp:coreProperties>
</file>